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9"/>
  </p:normalViewPr>
  <p:slideViewPr>
    <p:cSldViewPr snapToGrid="0" snapToObjects="1">
      <p:cViewPr varScale="1">
        <p:scale>
          <a:sx n="90" d="100"/>
          <a:sy n="90" d="100"/>
        </p:scale>
        <p:origin x="23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3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A0C02-D078-8F46-BF43-A55C0DD9E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FDADC-E507-A242-8921-A4408A1C4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F9E22-9E91-B44B-AA5D-C34A3076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5A67D-CD90-2841-9AD3-957DB42E4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DC159-C80F-0842-BE81-F539FF0F3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23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2FD25-5C75-FC4D-B2D6-D374465A3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3FD996-EF5B-2B48-9D37-2A8685C78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E5D76-7C4B-F847-8ECE-8EFFDC623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2036E-F04A-9B45-9552-F9ACCDAAD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F9440-1ED3-1E48-8B8C-8C9CA916D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897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560789-4D4E-894D-991E-599032139F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457446-B0F2-ED44-A250-663A719B0E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26944-DD25-9645-9446-DA4C7BFA4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B5590-6B32-8B42-867E-3C61E8299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DEE20-C244-C54A-B1FF-E3D7F1349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012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08A0-9DFF-6542-9C29-67D6FA774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02557-4F1E-F443-BAD0-EEF556954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FA39C-EB09-7244-ACAD-540217886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07B6C-2428-0A42-B332-DA4520C3E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032C8-B6E8-6244-9304-172D347CB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645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6F470-BC33-D74A-91BB-0A47CB9CC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19EAD3-6491-7E41-A95D-E12B07C08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05C45-525E-0342-9AA0-B31DE034D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C77FB-07B6-6B42-AEB2-F3DCC8B0E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25AE7-661F-F642-9D09-636FCFF9A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971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1ED70-44CF-4844-8EA9-B4BDE9B7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907FF-FBF9-9B42-B28A-5C6B13142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7A2AC-59EB-AF47-B3F5-8F75E5E89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BF649-E3CB-B84C-8389-9751DFC14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9524D-4EB0-EB42-8969-3BE632561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040D99-B24D-4540-8491-1A64653EF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10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C9E44-F745-4A48-B703-3350CDB0C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35711-E5CB-2345-B933-15B28ADA0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E9C8EA-1B4E-184F-8D2B-1D0E00760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F899BE-09ED-964C-B928-5DB3797B1A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CB39F5-E3D3-5942-967B-CBF6195439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FDBAD-ED0C-8746-B683-A58BBA664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856A2-D7FD-2A42-83C7-5726709E9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A11798-C2B3-044E-AAFE-2FF8AA35A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46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A2D4E-29F0-7040-BE92-56FA4AE39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86DDC3-4892-C94A-9D4C-C1C304C82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3D2144-0D07-6145-924D-E6725C057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9537A-1DA0-9A43-8972-D33692E33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66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B0DBF0-B982-B14F-8898-4ED2E8EDC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A83A95-C980-2646-948C-F49015CB1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7D2B6-1F45-B146-ABC0-37432BE88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062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3AEF7-395E-1340-A719-15566A5A9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DFB2E-4B85-6845-8D3A-6C454AB8F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A4C6F1-6E40-1348-8DD4-54B79692C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E53154-21AD-A04F-83DF-F6DCC7F1C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8F4EA-DF5C-B84B-B701-85916942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AFF641-8BB1-8748-8ED4-952E67033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02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C3870-D691-9248-B93E-CD6B5CB4E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5107A3-AB2F-C74A-8C10-A95A9DDA39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9C1142-9BC6-6949-8CE4-256AF35E2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F87B9A-9989-4D4D-B6A1-9A2A2CA63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C5F57F-6719-7346-B45B-DE310B88F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68AF39-5241-A145-950F-5050C4A59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60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1150B0-13DE-2340-B4C1-33C5A70F3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B771DF-AF8F-6A4B-BD7D-C572E460F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B2103-1EF2-DB44-BCFB-C4DA2CC622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6780B-9891-1F44-AB21-7283C6CFBFB0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EC782-05C6-D749-92A6-27C02AB325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0E602-DF6B-BC43-A4A3-7D3AB4085F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16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96F84E-601F-5949-96AF-645422B865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16" t="14228" r="22671" b="15256"/>
          <a:stretch/>
        </p:blipFill>
        <p:spPr>
          <a:xfrm>
            <a:off x="199292" y="1814513"/>
            <a:ext cx="2937447" cy="26236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AE805A-18BA-F04D-8D49-98705C359F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92" t="14228" r="20827" b="15256"/>
          <a:stretch/>
        </p:blipFill>
        <p:spPr>
          <a:xfrm>
            <a:off x="3818650" y="1814513"/>
            <a:ext cx="2933269" cy="2623645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2A32ADF5-CDCD-FD4E-94A0-11CE5824C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1417" y="1550014"/>
            <a:ext cx="3117390" cy="30453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826325-6D48-684A-9106-BC73365AB5C2}"/>
              </a:ext>
            </a:extLst>
          </p:cNvPr>
          <p:cNvSpPr txBox="1"/>
          <p:nvPr/>
        </p:nvSpPr>
        <p:spPr>
          <a:xfrm>
            <a:off x="2311774" y="3663536"/>
            <a:ext cx="451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273201-7B5F-1D41-993F-56E0580F938C}"/>
              </a:ext>
            </a:extLst>
          </p:cNvPr>
          <p:cNvSpPr txBox="1"/>
          <p:nvPr/>
        </p:nvSpPr>
        <p:spPr>
          <a:xfrm>
            <a:off x="6011582" y="3663536"/>
            <a:ext cx="5813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86A930-4885-AF41-83F2-8AAF7A954FB2}"/>
              </a:ext>
            </a:extLst>
          </p:cNvPr>
          <p:cNvSpPr txBox="1"/>
          <p:nvPr/>
        </p:nvSpPr>
        <p:spPr>
          <a:xfrm>
            <a:off x="10009100" y="3663536"/>
            <a:ext cx="5813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151F62A-5956-B94A-882B-E3CF046A8F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585" b="18151"/>
          <a:stretch/>
        </p:blipFill>
        <p:spPr>
          <a:xfrm>
            <a:off x="2848723" y="1392847"/>
            <a:ext cx="863896" cy="30453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850FD8-ADD0-8240-9FD6-324CAE5960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680" r="1" b="18150"/>
          <a:stretch/>
        </p:blipFill>
        <p:spPr>
          <a:xfrm>
            <a:off x="6411985" y="1392847"/>
            <a:ext cx="784992" cy="30453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0F2518-5FC5-2D4A-8DFC-F75E69A0BD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716" y="3657600"/>
            <a:ext cx="103886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420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1C8B0D-9CEB-CA48-AAA9-860758727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163" y="1449387"/>
            <a:ext cx="4572000" cy="3759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9981B2-BC51-C741-908E-0B42D6CE3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332" y="1449387"/>
            <a:ext cx="4572000" cy="3759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EFDB5A-3546-2644-8505-9299F42B852B}"/>
              </a:ext>
            </a:extLst>
          </p:cNvPr>
          <p:cNvSpPr txBox="1"/>
          <p:nvPr/>
        </p:nvSpPr>
        <p:spPr>
          <a:xfrm>
            <a:off x="2013995" y="1449387"/>
            <a:ext cx="451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0C973D-5C80-004B-94D5-C4C9B9C884D3}"/>
              </a:ext>
            </a:extLst>
          </p:cNvPr>
          <p:cNvSpPr txBox="1"/>
          <p:nvPr/>
        </p:nvSpPr>
        <p:spPr>
          <a:xfrm>
            <a:off x="6652688" y="1465442"/>
            <a:ext cx="631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b.</a:t>
            </a:r>
          </a:p>
        </p:txBody>
      </p:sp>
    </p:spTree>
    <p:extLst>
      <p:ext uri="{BB962C8B-B14F-4D97-AF65-F5344CB8AC3E}">
        <p14:creationId xmlns:p14="http://schemas.microsoft.com/office/powerpoint/2010/main" val="3159494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933050-D9B7-234C-B59E-E55EB4CD7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302" y="1364154"/>
            <a:ext cx="4731187" cy="40412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883D22-930C-CF47-A9BD-0C30CB13502E}"/>
              </a:ext>
            </a:extLst>
          </p:cNvPr>
          <p:cNvSpPr txBox="1"/>
          <p:nvPr/>
        </p:nvSpPr>
        <p:spPr>
          <a:xfrm>
            <a:off x="5780078" y="1452623"/>
            <a:ext cx="631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BB8910-6717-4940-9EB9-31C065D68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052" y="1394134"/>
            <a:ext cx="4801150" cy="39527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7F36D8-7C39-E64B-97EA-C94CA6F47AE1}"/>
              </a:ext>
            </a:extLst>
          </p:cNvPr>
          <p:cNvSpPr txBox="1"/>
          <p:nvPr/>
        </p:nvSpPr>
        <p:spPr>
          <a:xfrm>
            <a:off x="1229323" y="1452623"/>
            <a:ext cx="451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a.</a:t>
            </a:r>
          </a:p>
        </p:txBody>
      </p:sp>
    </p:spTree>
    <p:extLst>
      <p:ext uri="{BB962C8B-B14F-4D97-AF65-F5344CB8AC3E}">
        <p14:creationId xmlns:p14="http://schemas.microsoft.com/office/powerpoint/2010/main" val="1329126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B2A3E-D360-504E-8CDA-7D6BD4EED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31FADF-3610-DE49-A896-06AF2BA07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1254" y="2115344"/>
            <a:ext cx="5156200" cy="4076700"/>
          </a:xfrm>
        </p:spPr>
      </p:pic>
      <p:pic>
        <p:nvPicPr>
          <p:cNvPr id="6" name="Content Placeholder 10">
            <a:extLst>
              <a:ext uri="{FF2B5EF4-FFF2-40B4-BE49-F238E27FC236}">
                <a16:creationId xmlns:a16="http://schemas.microsoft.com/office/drawing/2014/main" id="{A7BCD84D-E4FE-7441-8F73-04B60DBDE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548" y="2050999"/>
            <a:ext cx="51562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239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12848</TotalTime>
  <Words>11</Words>
  <Application>Microsoft Macintosh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Ramya Gurunathan</dc:creator>
  <cp:lastModifiedBy>Ramya Gurunathan</cp:lastModifiedBy>
  <cp:revision>18</cp:revision>
  <dcterms:created xsi:type="dcterms:W3CDTF">2020-08-13T21:49:56Z</dcterms:created>
  <dcterms:modified xsi:type="dcterms:W3CDTF">2020-10-24T03:26:23Z</dcterms:modified>
</cp:coreProperties>
</file>